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AE179-395B-4440-9A06-5E6489287E24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9D263-6877-49DE-BE3E-2B861490689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AE179-395B-4440-9A06-5E6489287E24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9D263-6877-49DE-BE3E-2B86149068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AE179-395B-4440-9A06-5E6489287E24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9D263-6877-49DE-BE3E-2B86149068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AE179-395B-4440-9A06-5E6489287E24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9D263-6877-49DE-BE3E-2B86149068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AE179-395B-4440-9A06-5E6489287E24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9D263-6877-49DE-BE3E-2B861490689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AE179-395B-4440-9A06-5E6489287E24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9D263-6877-49DE-BE3E-2B86149068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AE179-395B-4440-9A06-5E6489287E24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9D263-6877-49DE-BE3E-2B86149068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AE179-395B-4440-9A06-5E6489287E24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9D263-6877-49DE-BE3E-2B86149068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AE179-395B-4440-9A06-5E6489287E24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9D263-6877-49DE-BE3E-2B861490689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AE179-395B-4440-9A06-5E6489287E24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9D263-6877-49DE-BE3E-2B86149068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AE179-395B-4440-9A06-5E6489287E24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79D263-6877-49DE-BE3E-2B861490689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6EAE179-395B-4440-9A06-5E6489287E24}" type="datetimeFigureOut">
              <a:rPr lang="pl-PL" smtClean="0"/>
              <a:pPr/>
              <a:t>2016-03-08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579D263-6877-49DE-BE3E-2B861490689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Gesty rąk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Ukrywanie się za czymś to nasza reakcja obronna</a:t>
            </a:r>
            <a:endParaRPr lang="pl-PL" dirty="0"/>
          </a:p>
        </p:txBody>
      </p:sp>
      <p:pic>
        <p:nvPicPr>
          <p:cNvPr id="4" name="irc_mi" descr="http://konteksthr.pl/wp-content/uploads/2012/05/mowa-cial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681287"/>
            <a:ext cx="4176464" cy="3051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Mowa ciała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Znajomość mowy ciała ułatwi Ci  porozumiewanie się z pracodawcą.</a:t>
            </a:r>
          </a:p>
          <a:p>
            <a:pPr>
              <a:buNone/>
            </a:pPr>
            <a:r>
              <a:rPr lang="pl-PL" dirty="0" smtClean="0"/>
              <a:t>                                Powodzenia.</a:t>
            </a:r>
            <a:endParaRPr lang="pl-PL" dirty="0"/>
          </a:p>
        </p:txBody>
      </p:sp>
      <p:pic>
        <p:nvPicPr>
          <p:cNvPr id="4" name="Obraz 3" descr="beznazw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284984"/>
            <a:ext cx="3744416" cy="26846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aaaa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0"/>
            <a:ext cx="4620270" cy="378195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Bariery ramion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Kiedy człowiek się denerwuje, ma negatywne nastawienie wówczas krzyżuje ramiona. Jest nieprzystępny, zmniejsza swoją wiarygodność. Trudno będzie z nim załatwić jakąś sprawę</a:t>
            </a:r>
          </a:p>
          <a:p>
            <a:r>
              <a:rPr lang="pl-PL" b="1" dirty="0" smtClean="0"/>
              <a:t>Rozwiązanie : </a:t>
            </a:r>
            <a:r>
              <a:rPr lang="pl-PL" i="1" dirty="0" smtClean="0"/>
              <a:t>podaj rozmówcy jakiś przedmiot – to zmusi go do zmiany pozycji ciała a tym samym zmieni się jego nastawienie; można również powiedzieć „widzę, że ma pan wątpliwości” lub „a jak pani uważa”, pokazując otwarte ręce</a:t>
            </a:r>
            <a:endParaRPr lang="pl-PL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dirty="0" smtClean="0"/>
              <a:t>Wzmocniony gest skrzyżowanych rąk i zaciśnięte pięści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Oznacza wrogość i postawę obronną</a:t>
            </a:r>
          </a:p>
          <a:p>
            <a:r>
              <a:rPr lang="pl-PL" dirty="0" smtClean="0"/>
              <a:t>Jeżeli towarzyszą temu zaciśnięte wargi , zęby i poczerwieniała twarz</a:t>
            </a:r>
          </a:p>
          <a:p>
            <a:r>
              <a:rPr lang="pl-PL" b="1" dirty="0" smtClean="0"/>
              <a:t>Rozwiązanie – </a:t>
            </a:r>
            <a:r>
              <a:rPr lang="pl-PL" i="1" dirty="0" smtClean="0"/>
              <a:t>musimy zadziałać pojednawczo inaczej może dojść do ataku</a:t>
            </a:r>
            <a:endParaRPr lang="pl-PL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Chwytanie dłońmi ramion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Gest ten stanowi formę obejmowania samego siebie w celu dodania otuchy – czuje się niepewnie i </a:t>
            </a:r>
            <a:r>
              <a:rPr lang="pl-PL" dirty="0" smtClean="0"/>
              <a:t>trudno będzie coś załatwić z tą osobą</a:t>
            </a:r>
            <a:endParaRPr lang="pl-PL" dirty="0" smtClean="0"/>
          </a:p>
          <a:p>
            <a:r>
              <a:rPr lang="pl-PL" dirty="0" smtClean="0"/>
              <a:t>Taki sam gest tylko wyciągnięte kciuki ku górze – czuje się na luzie można przejść do sfinalizowania umowy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images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9" y="188641"/>
            <a:ext cx="1368152" cy="1368152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Bariera filiżanki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Zaoferowanie napoju podczas negocjacji jest doskonałą strategią pozwalającą określić co potencjalny partner myśli o twojej propozycji</a:t>
            </a:r>
          </a:p>
          <a:p>
            <a:r>
              <a:rPr lang="pl-PL" b="1" dirty="0" smtClean="0"/>
              <a:t>Pozytywne nastawienie – </a:t>
            </a:r>
            <a:r>
              <a:rPr lang="pl-PL" i="1" dirty="0" smtClean="0"/>
              <a:t>odłoży filiżankę po tej stronie w której trzyma w ręce</a:t>
            </a:r>
          </a:p>
          <a:p>
            <a:r>
              <a:rPr lang="pl-PL" b="1" dirty="0" smtClean="0"/>
              <a:t>Negatywne nastawienie </a:t>
            </a:r>
            <a:r>
              <a:rPr lang="pl-PL" b="1" i="1" dirty="0" smtClean="0"/>
              <a:t>– </a:t>
            </a:r>
            <a:r>
              <a:rPr lang="pl-PL" i="1" dirty="0" smtClean="0"/>
              <a:t>odłoży filiżankę po drugiej stronie</a:t>
            </a:r>
            <a:endParaRPr lang="pl-PL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Moc dotyku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Dotykanie kogoś lewą ręką podczas uścisku dłoni może wywołać silny efekt a umiejętne dotknięcie łokcia rozmówcy nawet zwiększyć trzykrotnie twoje szanse na uzyskanie tego na czym ci zależy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https://encrypted-tbn1.gstatic.com/images?q=tbn:ANd9GcS_FaUamj1FpqcvavvTGO6OoWdOfygOAuYyqPiFrem6Lz0gD4Y47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797152"/>
            <a:ext cx="2755007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Gestykulowanie poprawia pamięć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Gestykulowanie skupia uwagę oraz pomaga zachować w pamięci więcej informacji</a:t>
            </a:r>
          </a:p>
          <a:p>
            <a:r>
              <a:rPr lang="pl-PL" dirty="0" smtClean="0"/>
              <a:t>Zacieranie rąk- wyrażanie pozytywnych oczekiwań. Należy pocierać je szybko. Jeżeli ktoś zaciera ręce powoli wygląda na przebiegłego krętacza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Palce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Pocieranie palców – kciuka o wskazujący –</a:t>
            </a:r>
            <a:r>
              <a:rPr lang="pl-PL" sz="2800" i="1" dirty="0" smtClean="0"/>
              <a:t>możemy na tym dobrze zarobić</a:t>
            </a:r>
          </a:p>
          <a:p>
            <a:r>
              <a:rPr lang="pl-PL" sz="2800" dirty="0" smtClean="0"/>
              <a:t>Splatanie i zaciskanie palców obu dłoni –</a:t>
            </a:r>
            <a:r>
              <a:rPr lang="pl-PL" sz="2800" i="1" dirty="0" smtClean="0"/>
              <a:t> uniesione dłonie świadczą o frustracji nawet kiedy osoba się uśmiecha</a:t>
            </a:r>
          </a:p>
          <a:p>
            <a:r>
              <a:rPr lang="pl-PL" sz="2800" i="1" dirty="0" smtClean="0"/>
              <a:t>wieża</a:t>
            </a:r>
            <a:r>
              <a:rPr lang="pl-PL" sz="2800" dirty="0" smtClean="0"/>
              <a:t> – </a:t>
            </a:r>
            <a:r>
              <a:rPr lang="pl-PL" sz="2800" i="1" dirty="0" smtClean="0"/>
              <a:t>jest pewny i zna właściwe odpowiedzi   możesz złożyć zamówienie</a:t>
            </a:r>
            <a:endParaRPr lang="pl-PL" sz="2800" dirty="0"/>
          </a:p>
        </p:txBody>
      </p:sp>
      <p:pic>
        <p:nvPicPr>
          <p:cNvPr id="4" name="Obraz 3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88640"/>
            <a:ext cx="1905000" cy="1390650"/>
          </a:xfrm>
          <a:prstGeom prst="rect">
            <a:avLst/>
          </a:prstGeom>
        </p:spPr>
      </p:pic>
      <p:pic>
        <p:nvPicPr>
          <p:cNvPr id="5" name="Obraz 4" descr="https://encrypted-tbn1.gstatic.com/images?q=tbn:ANd9GcQoU4RrLFeQxzQD_UZWK4WRZbDA0uKGtMytV3abwpfGo8xNz5o3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5085184"/>
            <a:ext cx="1512168" cy="1104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https://encrypted-tbn3.gstatic.com/images?q=tbn:ANd9GcSR-qND8GiGEZyR4xp0NN12vBeEPM2e_-A30vR5N-NwXURdMDr1bw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5162550"/>
            <a:ext cx="2191519" cy="121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4509120"/>
            <a:ext cx="1524000" cy="202882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Gesty kciuków są oznaką władzy i autorytetu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Trzymanie rak za plecami – </a:t>
            </a:r>
            <a:r>
              <a:rPr lang="pl-PL" sz="2800" dirty="0" smtClean="0">
                <a:solidFill>
                  <a:srgbClr val="FF0000"/>
                </a:solidFill>
              </a:rPr>
              <a:t>wyższość nad innymi </a:t>
            </a:r>
          </a:p>
          <a:p>
            <a:r>
              <a:rPr lang="pl-PL" sz="2800" dirty="0" smtClean="0"/>
              <a:t>Wysunięcie kciuków z kieszeni – </a:t>
            </a:r>
            <a:r>
              <a:rPr lang="pl-PL" sz="2800" dirty="0" smtClean="0">
                <a:solidFill>
                  <a:srgbClr val="FF0000"/>
                </a:solidFill>
              </a:rPr>
              <a:t>poczucie wyższości osoba wyluzowana</a:t>
            </a:r>
          </a:p>
          <a:p>
            <a:r>
              <a:rPr lang="pl-PL" sz="2800" dirty="0" smtClean="0"/>
              <a:t>Wystawianie kciuków i skrzyżowanie ramion - </a:t>
            </a:r>
            <a:r>
              <a:rPr lang="pl-PL" sz="2800" dirty="0" smtClean="0">
                <a:solidFill>
                  <a:srgbClr val="FF0000"/>
                </a:solidFill>
              </a:rPr>
              <a:t>zamyka się ale wciąż ma poczucie wyższości</a:t>
            </a:r>
            <a:r>
              <a:rPr lang="pl-PL" sz="2800" dirty="0" smtClean="0"/>
              <a:t> 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112</TotalTime>
  <Words>352</Words>
  <Application>Microsoft Office PowerPoint</Application>
  <PresentationFormat>Pokaz na ekranie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Przesilenie</vt:lpstr>
      <vt:lpstr>Gesty rąk</vt:lpstr>
      <vt:lpstr>Bariery ramion</vt:lpstr>
      <vt:lpstr>Wzmocniony gest skrzyżowanych rąk i zaciśnięte pięści</vt:lpstr>
      <vt:lpstr>Chwytanie dłońmi ramion</vt:lpstr>
      <vt:lpstr>Bariera filiżanki</vt:lpstr>
      <vt:lpstr>Moc dotyku</vt:lpstr>
      <vt:lpstr>Gestykulowanie poprawia pamięć</vt:lpstr>
      <vt:lpstr>Palce </vt:lpstr>
      <vt:lpstr>Gesty kciuków są oznaką władzy i autorytetu</vt:lpstr>
      <vt:lpstr>Mowa ciała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Gesty rąk</dc:title>
  <dc:creator>Pc</dc:creator>
  <cp:lastModifiedBy>malgosia</cp:lastModifiedBy>
  <cp:revision>13</cp:revision>
  <dcterms:created xsi:type="dcterms:W3CDTF">2014-05-03T16:05:04Z</dcterms:created>
  <dcterms:modified xsi:type="dcterms:W3CDTF">2016-03-08T15:05:01Z</dcterms:modified>
</cp:coreProperties>
</file>